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3"/>
  </p:handoutMasterIdLst>
  <p:sldIdLst>
    <p:sldId id="256" r:id="rId2"/>
    <p:sldId id="262" r:id="rId3"/>
    <p:sldId id="263" r:id="rId4"/>
    <p:sldId id="257" r:id="rId5"/>
    <p:sldId id="264" r:id="rId6"/>
    <p:sldId id="265" r:id="rId7"/>
    <p:sldId id="266" r:id="rId8"/>
    <p:sldId id="267" r:id="rId9"/>
    <p:sldId id="268" r:id="rId10"/>
    <p:sldId id="269" r:id="rId11"/>
    <p:sldId id="270" r:id="rId12"/>
  </p:sldIdLst>
  <p:sldSz cx="9144000" cy="6858000" type="screen4x3"/>
  <p:notesSz cx="6881813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94" autoAdjust="0"/>
  </p:normalViewPr>
  <p:slideViewPr>
    <p:cSldViewPr>
      <p:cViewPr>
        <p:scale>
          <a:sx n="119" d="100"/>
          <a:sy n="119" d="100"/>
        </p:scale>
        <p:origin x="-139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pPr>
              <a:defRPr/>
            </a:pPr>
            <a:fld id="{B44DF558-5811-4C27-9B89-62CE864A105C}" type="datetimeFigureOut">
              <a:rPr lang="en-US"/>
              <a:pPr>
                <a:defRPr/>
              </a:pPr>
              <a:t>3/10/2017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pPr>
              <a:defRPr/>
            </a:pPr>
            <a:fld id="{F4853770-EE11-4D78-A350-CC4BAEE08C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1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 alt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 alt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 alt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US" alt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alt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alt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4302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4302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339F4733-7FB3-47C2-9A94-4B09795863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CB31B-91FA-4485-8CE0-2BD728FD29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5789D-6924-45F6-A654-1E1D48B6C5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E1948-AA5C-4E48-AC55-7B2C14A02B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C5717-C7E1-473A-A987-681A742040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6495F-FB57-4393-96DC-B1FBF86FE0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DFF13-534A-44B0-879E-16F01B83F1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82D44-4453-49A8-9D4B-BF4FB666CF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D98DD-FB69-454B-8126-174D9C6D7C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96D4B-F130-4FE2-A158-F20274CDEC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73F61-C790-49B4-9CEB-A96B6ABAAA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77446-CC3C-4A6E-A36F-A8890D3E34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A0903-0DEF-4F37-9C20-D6FC2FB906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alt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alt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alt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alt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alt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alt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alt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99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99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99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8308D927-1BD4-4EDC-B83C-2FF2BF3DF2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conjuguemo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/>
              <a:t>Conjuguemos</a:t>
            </a:r>
            <a:endParaRPr lang="en-US" alt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altLang="en-US" dirty="0"/>
              <a:t>b</a:t>
            </a:r>
            <a:r>
              <a:rPr lang="en-US" altLang="en-US" dirty="0" smtClean="0"/>
              <a:t>y Birgit </a:t>
            </a:r>
            <a:r>
              <a:rPr lang="en-US" altLang="en-US" dirty="0" err="1" smtClean="0"/>
              <a:t>Deir</a:t>
            </a:r>
            <a:endParaRPr lang="en-US" altLang="en-US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Save result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21154" t="5983" r="20672" b="50997"/>
          <a:stretch/>
        </p:blipFill>
        <p:spPr bwMode="auto">
          <a:xfrm>
            <a:off x="1219200" y="2133600"/>
            <a:ext cx="7772400" cy="32330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97427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results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19071" t="5698" r="20352" b="44729"/>
          <a:stretch/>
        </p:blipFill>
        <p:spPr bwMode="auto">
          <a:xfrm>
            <a:off x="1143000" y="1981200"/>
            <a:ext cx="7123112" cy="32001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04498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Go to </a:t>
            </a:r>
            <a:r>
              <a:rPr lang="en-US" altLang="en-US" dirty="0">
                <a:hlinkClick r:id="rId2"/>
              </a:rPr>
              <a:t>www.conjuguemos.com</a:t>
            </a:r>
            <a:endParaRPr lang="en-US" alt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981200"/>
            <a:ext cx="7772400" cy="4114800"/>
          </a:xfrm>
        </p:spPr>
        <p:txBody>
          <a:bodyPr/>
          <a:lstStyle/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</p:txBody>
      </p:sp>
      <p:pic>
        <p:nvPicPr>
          <p:cNvPr id="6" name="Picture 5"/>
          <p:cNvPicPr/>
          <p:nvPr/>
        </p:nvPicPr>
        <p:blipFill rotWithShape="1">
          <a:blip r:embed="rId3"/>
          <a:srcRect l="9436" r="21155" b="30856"/>
          <a:stretch/>
        </p:blipFill>
        <p:spPr bwMode="auto">
          <a:xfrm>
            <a:off x="1219200" y="1981200"/>
            <a:ext cx="5859379" cy="3276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Register as student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 rotWithShape="1">
          <a:blip r:embed="rId2"/>
          <a:srcRect l="19872" t="6553" r="22276" b="2849"/>
          <a:stretch/>
        </p:blipFill>
        <p:spPr bwMode="auto">
          <a:xfrm>
            <a:off x="1219200" y="1981200"/>
            <a:ext cx="4671173" cy="4114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17534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Go to email, activate account, log in</a:t>
            </a:r>
            <a:endParaRPr lang="en-US" altLang="en-U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351712" cy="3773487"/>
          </a:xfrm>
        </p:spPr>
        <p:txBody>
          <a:bodyPr/>
          <a:lstStyle/>
          <a:p>
            <a:pPr eaLnBrk="1" hangingPunct="1"/>
            <a:endParaRPr lang="en-US" sz="2400" dirty="0" smtClean="0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12820" t="26211" r="55449" b="53276"/>
          <a:stretch/>
        </p:blipFill>
        <p:spPr bwMode="auto">
          <a:xfrm>
            <a:off x="1219200" y="2057400"/>
            <a:ext cx="5972175" cy="21717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Choose </a:t>
            </a:r>
            <a:r>
              <a:rPr lang="en-US" dirty="0" smtClean="0"/>
              <a:t>activity from “LIBRARY”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 rotWithShape="1">
          <a:blip r:embed="rId2"/>
          <a:srcRect l="19712" t="7123" r="20353" b="33618"/>
          <a:stretch/>
        </p:blipFill>
        <p:spPr bwMode="auto">
          <a:xfrm>
            <a:off x="1219200" y="1981200"/>
            <a:ext cx="7398649" cy="4114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23643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“Graded Practice Mode”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20193" t="6553" r="21154" b="10826"/>
          <a:stretch/>
        </p:blipFill>
        <p:spPr bwMode="auto">
          <a:xfrm>
            <a:off x="1219200" y="1981200"/>
            <a:ext cx="5193091" cy="4114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96402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“Customize” activity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19711" t="6268" r="21154" b="28490"/>
          <a:stretch/>
        </p:blipFill>
        <p:spPr bwMode="auto">
          <a:xfrm>
            <a:off x="1219200" y="1981200"/>
            <a:ext cx="6934200" cy="4343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98011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time, press “Start”, press “+Accent” where needed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2"/>
          <a:srcRect l="20513" t="5697" r="21154" b="45015"/>
          <a:stretch/>
        </p:blipFill>
        <p:spPr bwMode="auto">
          <a:xfrm>
            <a:off x="1143000" y="1981200"/>
            <a:ext cx="7772400" cy="36940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26665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 yourself, move on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20833" t="5983" r="20193" b="45299"/>
          <a:stretch/>
        </p:blipFill>
        <p:spPr bwMode="auto">
          <a:xfrm>
            <a:off x="1066800" y="1981200"/>
            <a:ext cx="7772400" cy="36116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59547485"/>
      </p:ext>
    </p:extLst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469</TotalTime>
  <Words>57</Words>
  <Application>Microsoft Office PowerPoint</Application>
  <PresentationFormat>On-screen Show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Blends</vt:lpstr>
      <vt:lpstr>Conjuguemos</vt:lpstr>
      <vt:lpstr>Go to www.conjuguemos.com</vt:lpstr>
      <vt:lpstr>Register as student</vt:lpstr>
      <vt:lpstr>Go to email, activate account, log in</vt:lpstr>
      <vt:lpstr>Choose activity from “LIBRARY”</vt:lpstr>
      <vt:lpstr>Choose “Graded Practice Mode”</vt:lpstr>
      <vt:lpstr>“Customize” activity</vt:lpstr>
      <vt:lpstr>Set time, press “Start”, press “+Accent” where needed</vt:lpstr>
      <vt:lpstr>Correct yourself, move on</vt:lpstr>
      <vt:lpstr>Save result</vt:lpstr>
      <vt:lpstr>View results</vt:lpstr>
    </vt:vector>
  </TitlesOfParts>
  <Company>Nazareth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Cases in German</dc:title>
  <dc:creator>Information Technology Services</dc:creator>
  <cp:lastModifiedBy>ITS</cp:lastModifiedBy>
  <cp:revision>151</cp:revision>
  <dcterms:created xsi:type="dcterms:W3CDTF">2009-08-25T10:26:10Z</dcterms:created>
  <dcterms:modified xsi:type="dcterms:W3CDTF">2017-03-10T20:18:53Z</dcterms:modified>
</cp:coreProperties>
</file>